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5203150" cy="36004500"/>
  <p:notesSz cx="6794500" cy="9906000"/>
  <p:defaultTextStyle>
    <a:defPPr>
      <a:defRPr lang="cs-CZ"/>
    </a:defPPr>
    <a:lvl1pPr marL="0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755519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511042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266562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022085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8777604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533127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288646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044169" algn="l" defTabSz="351104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2423C7-5841-4F80-9501-F26854EEF050}" v="6" dt="2019-09-19T12:51:17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54" y="-3972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opac Jiri" userId="c37bac9a-1e08-4ae6-8c93-c824ec124e90" providerId="ADAL" clId="{BC2423C7-5841-4F80-9501-F26854EEF050}"/>
    <pc:docChg chg="modSld modNotesMaster modHandout">
      <pc:chgData name="Kropac Jiri" userId="c37bac9a-1e08-4ae6-8c93-c824ec124e90" providerId="ADAL" clId="{BC2423C7-5841-4F80-9501-F26854EEF050}" dt="2019-09-19T12:56:19.898" v="211" actId="20577"/>
      <pc:docMkLst>
        <pc:docMk/>
      </pc:docMkLst>
      <pc:sldChg chg="modSp">
        <pc:chgData name="Kropac Jiri" userId="c37bac9a-1e08-4ae6-8c93-c824ec124e90" providerId="ADAL" clId="{BC2423C7-5841-4F80-9501-F26854EEF050}" dt="2019-09-19T12:56:19.898" v="211" actId="20577"/>
        <pc:sldMkLst>
          <pc:docMk/>
          <pc:sldMk cId="1047390289" sldId="256"/>
        </pc:sldMkLst>
        <pc:spChg chg="mod">
          <ac:chgData name="Kropac Jiri" userId="c37bac9a-1e08-4ae6-8c93-c824ec124e90" providerId="ADAL" clId="{BC2423C7-5841-4F80-9501-F26854EEF050}" dt="2019-09-19T12:56:19.898" v="211" actId="20577"/>
          <ac:spMkLst>
            <pc:docMk/>
            <pc:sldMk cId="1047390289" sldId="256"/>
            <ac:spMk id="2" creationId="{00000000-0000-0000-0000-000000000000}"/>
          </ac:spMkLst>
        </pc:spChg>
        <pc:spChg chg="mod">
          <ac:chgData name="Kropac Jiri" userId="c37bac9a-1e08-4ae6-8c93-c824ec124e90" providerId="ADAL" clId="{BC2423C7-5841-4F80-9501-F26854EEF050}" dt="2019-09-19T12:50:58.442" v="34" actId="20577"/>
          <ac:spMkLst>
            <pc:docMk/>
            <pc:sldMk cId="1047390289" sldId="256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300" y="0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247C3-DC37-4041-BBEF-C70DCAB01A9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641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300" y="9408641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FBCA3-C58E-448E-A548-6129E6341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115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300" y="0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25430-3184-4CBE-BB24-57042FEB036D}" type="datetimeFigureOut">
              <a:rPr lang="cs-CZ" smtClean="0"/>
              <a:t>19.09.2019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42950"/>
            <a:ext cx="260032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288" y="4705905"/>
            <a:ext cx="5435924" cy="445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641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300" y="9408641"/>
            <a:ext cx="2943582" cy="4957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C80D9-3DE8-45A7-B07F-3611BD059E2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93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C80D9-3DE8-45A7-B07F-3611BD059E28}" type="slidenum">
              <a:rPr lang="cs-CZ" smtClean="0"/>
              <a:t>1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0236" y="11184738"/>
            <a:ext cx="21422678" cy="771763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80473" y="20402553"/>
            <a:ext cx="17642205" cy="9201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5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1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66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22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77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33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8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44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61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63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8272284" y="1441857"/>
            <a:ext cx="5670709" cy="3072050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60157" y="1441857"/>
            <a:ext cx="16592074" cy="3072050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7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96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877" y="23136225"/>
            <a:ext cx="21422678" cy="7150895"/>
          </a:xfrm>
        </p:spPr>
        <p:txBody>
          <a:bodyPr anchor="t"/>
          <a:lstStyle>
            <a:lvl1pPr algn="l">
              <a:defRPr sz="154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90877" y="15260250"/>
            <a:ext cx="21422678" cy="7875979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55519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1104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266562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4pPr>
            <a:lvl5pPr marL="7022085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5pPr>
            <a:lvl6pPr marL="8777604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6pPr>
            <a:lvl7pPr marL="10533127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7pPr>
            <a:lvl8pPr marL="12288646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8pPr>
            <a:lvl9pPr marL="1404416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65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60157" y="8401055"/>
            <a:ext cx="11131392" cy="23761305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811601" y="8401055"/>
            <a:ext cx="11131392" cy="23761305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14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60159" y="8059343"/>
            <a:ext cx="11135768" cy="3358752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55519" indent="0">
              <a:buNone/>
              <a:defRPr sz="7700" b="1"/>
            </a:lvl2pPr>
            <a:lvl3pPr marL="3511042" indent="0">
              <a:buNone/>
              <a:defRPr sz="7000" b="1"/>
            </a:lvl3pPr>
            <a:lvl4pPr marL="5266562" indent="0">
              <a:buNone/>
              <a:defRPr sz="6200" b="1"/>
            </a:lvl4pPr>
            <a:lvl5pPr marL="7022085" indent="0">
              <a:buNone/>
              <a:defRPr sz="6200" b="1"/>
            </a:lvl5pPr>
            <a:lvl6pPr marL="8777604" indent="0">
              <a:buNone/>
              <a:defRPr sz="6200" b="1"/>
            </a:lvl6pPr>
            <a:lvl7pPr marL="10533127" indent="0">
              <a:buNone/>
              <a:defRPr sz="6200" b="1"/>
            </a:lvl7pPr>
            <a:lvl8pPr marL="12288646" indent="0">
              <a:buNone/>
              <a:defRPr sz="6200" b="1"/>
            </a:lvl8pPr>
            <a:lvl9pPr marL="14044169" indent="0">
              <a:buNone/>
              <a:defRPr sz="6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60159" y="11418093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2802857" y="8059343"/>
            <a:ext cx="11140141" cy="3358752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55519" indent="0">
              <a:buNone/>
              <a:defRPr sz="7700" b="1"/>
            </a:lvl2pPr>
            <a:lvl3pPr marL="3511042" indent="0">
              <a:buNone/>
              <a:defRPr sz="7000" b="1"/>
            </a:lvl3pPr>
            <a:lvl4pPr marL="5266562" indent="0">
              <a:buNone/>
              <a:defRPr sz="6200" b="1"/>
            </a:lvl4pPr>
            <a:lvl5pPr marL="7022085" indent="0">
              <a:buNone/>
              <a:defRPr sz="6200" b="1"/>
            </a:lvl5pPr>
            <a:lvl6pPr marL="8777604" indent="0">
              <a:buNone/>
              <a:defRPr sz="6200" b="1"/>
            </a:lvl6pPr>
            <a:lvl7pPr marL="10533127" indent="0">
              <a:buNone/>
              <a:defRPr sz="6200" b="1"/>
            </a:lvl7pPr>
            <a:lvl8pPr marL="12288646" indent="0">
              <a:buNone/>
              <a:defRPr sz="6200" b="1"/>
            </a:lvl8pPr>
            <a:lvl9pPr marL="14044169" indent="0">
              <a:buNone/>
              <a:defRPr sz="6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2802857" y="11418093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26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30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09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0163" y="1433516"/>
            <a:ext cx="8291664" cy="6100764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53736" y="1433521"/>
            <a:ext cx="14089263" cy="30728845"/>
          </a:xfrm>
        </p:spPr>
        <p:txBody>
          <a:bodyPr/>
          <a:lstStyle>
            <a:lvl1pPr>
              <a:defRPr sz="12500"/>
            </a:lvl1pPr>
            <a:lvl2pPr>
              <a:defRPr sz="106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60163" y="7534279"/>
            <a:ext cx="8291664" cy="24628081"/>
          </a:xfrm>
        </p:spPr>
        <p:txBody>
          <a:bodyPr/>
          <a:lstStyle>
            <a:lvl1pPr marL="0" indent="0">
              <a:buNone/>
              <a:defRPr sz="5500"/>
            </a:lvl1pPr>
            <a:lvl2pPr marL="1755519" indent="0">
              <a:buNone/>
              <a:defRPr sz="4800"/>
            </a:lvl2pPr>
            <a:lvl3pPr marL="3511042" indent="0">
              <a:buNone/>
              <a:defRPr sz="3700"/>
            </a:lvl3pPr>
            <a:lvl4pPr marL="5266562" indent="0">
              <a:buNone/>
              <a:defRPr sz="3700"/>
            </a:lvl4pPr>
            <a:lvl5pPr marL="7022085" indent="0">
              <a:buNone/>
              <a:defRPr sz="3700"/>
            </a:lvl5pPr>
            <a:lvl6pPr marL="8777604" indent="0">
              <a:buNone/>
              <a:defRPr sz="3700"/>
            </a:lvl6pPr>
            <a:lvl7pPr marL="10533127" indent="0">
              <a:buNone/>
              <a:defRPr sz="3700"/>
            </a:lvl7pPr>
            <a:lvl8pPr marL="12288646" indent="0">
              <a:buNone/>
              <a:defRPr sz="3700"/>
            </a:lvl8pPr>
            <a:lvl9pPr marL="14044169" indent="0">
              <a:buNone/>
              <a:defRPr sz="37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16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9993" y="25203154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939993" y="3217067"/>
            <a:ext cx="15121890" cy="21602700"/>
          </a:xfrm>
        </p:spPr>
        <p:txBody>
          <a:bodyPr/>
          <a:lstStyle>
            <a:lvl1pPr marL="0" indent="0">
              <a:buNone/>
              <a:defRPr sz="12500"/>
            </a:lvl1pPr>
            <a:lvl2pPr marL="1755519" indent="0">
              <a:buNone/>
              <a:defRPr sz="10600"/>
            </a:lvl2pPr>
            <a:lvl3pPr marL="3511042" indent="0">
              <a:buNone/>
              <a:defRPr sz="9200"/>
            </a:lvl3pPr>
            <a:lvl4pPr marL="5266562" indent="0">
              <a:buNone/>
              <a:defRPr sz="7700"/>
            </a:lvl4pPr>
            <a:lvl5pPr marL="7022085" indent="0">
              <a:buNone/>
              <a:defRPr sz="7700"/>
            </a:lvl5pPr>
            <a:lvl6pPr marL="8777604" indent="0">
              <a:buNone/>
              <a:defRPr sz="7700"/>
            </a:lvl6pPr>
            <a:lvl7pPr marL="10533127" indent="0">
              <a:buNone/>
              <a:defRPr sz="7700"/>
            </a:lvl7pPr>
            <a:lvl8pPr marL="12288646" indent="0">
              <a:buNone/>
              <a:defRPr sz="7700"/>
            </a:lvl8pPr>
            <a:lvl9pPr marL="14044169" indent="0">
              <a:buNone/>
              <a:defRPr sz="77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39993" y="28178530"/>
            <a:ext cx="15121890" cy="4225524"/>
          </a:xfrm>
        </p:spPr>
        <p:txBody>
          <a:bodyPr/>
          <a:lstStyle>
            <a:lvl1pPr marL="0" indent="0">
              <a:buNone/>
              <a:defRPr sz="5500"/>
            </a:lvl1pPr>
            <a:lvl2pPr marL="1755519" indent="0">
              <a:buNone/>
              <a:defRPr sz="4800"/>
            </a:lvl2pPr>
            <a:lvl3pPr marL="3511042" indent="0">
              <a:buNone/>
              <a:defRPr sz="3700"/>
            </a:lvl3pPr>
            <a:lvl4pPr marL="5266562" indent="0">
              <a:buNone/>
              <a:defRPr sz="3700"/>
            </a:lvl4pPr>
            <a:lvl5pPr marL="7022085" indent="0">
              <a:buNone/>
              <a:defRPr sz="3700"/>
            </a:lvl5pPr>
            <a:lvl6pPr marL="8777604" indent="0">
              <a:buNone/>
              <a:defRPr sz="3700"/>
            </a:lvl6pPr>
            <a:lvl7pPr marL="10533127" indent="0">
              <a:buNone/>
              <a:defRPr sz="3700"/>
            </a:lvl7pPr>
            <a:lvl8pPr marL="12288646" indent="0">
              <a:buNone/>
              <a:defRPr sz="3700"/>
            </a:lvl8pPr>
            <a:lvl9pPr marL="14044169" indent="0">
              <a:buNone/>
              <a:defRPr sz="37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81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60158" y="1441848"/>
            <a:ext cx="22682835" cy="6000750"/>
          </a:xfrm>
          <a:prstGeom prst="rect">
            <a:avLst/>
          </a:prstGeom>
        </p:spPr>
        <p:txBody>
          <a:bodyPr vert="horz" lIns="351106" tIns="175551" rIns="351106" bIns="175551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60158" y="8401055"/>
            <a:ext cx="22682835" cy="23761305"/>
          </a:xfrm>
          <a:prstGeom prst="rect">
            <a:avLst/>
          </a:prstGeom>
        </p:spPr>
        <p:txBody>
          <a:bodyPr vert="horz" lIns="351106" tIns="175551" rIns="351106" bIns="175551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260158" y="33370844"/>
            <a:ext cx="5880735" cy="1916903"/>
          </a:xfrm>
          <a:prstGeom prst="rect">
            <a:avLst/>
          </a:prstGeom>
        </p:spPr>
        <p:txBody>
          <a:bodyPr vert="horz" lIns="351106" tIns="175551" rIns="351106" bIns="175551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3EBE-CDF0-47F0-81A3-6138CE1A34DC}" type="datetimeFigureOut">
              <a:rPr lang="cs-CZ" smtClean="0"/>
              <a:pPr/>
              <a:t>19.09.2019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611077" y="33370844"/>
            <a:ext cx="7980997" cy="1916903"/>
          </a:xfrm>
          <a:prstGeom prst="rect">
            <a:avLst/>
          </a:prstGeom>
        </p:spPr>
        <p:txBody>
          <a:bodyPr vert="horz" lIns="351106" tIns="175551" rIns="351106" bIns="175551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8062258" y="33370844"/>
            <a:ext cx="5880735" cy="1916903"/>
          </a:xfrm>
          <a:prstGeom prst="rect">
            <a:avLst/>
          </a:prstGeom>
        </p:spPr>
        <p:txBody>
          <a:bodyPr vert="horz" lIns="351106" tIns="175551" rIns="351106" bIns="175551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1ADB-3A49-4AF4-8CD7-7B71ED582C8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44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1042" rtl="0" eaLnBrk="1" latinLnBrk="0" hangingPunct="1">
        <a:spcBef>
          <a:spcPct val="0"/>
        </a:spcBef>
        <a:buNone/>
        <a:defRPr sz="1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6639" indent="-1316639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1pPr>
      <a:lvl2pPr marL="2852721" indent="-1097201" algn="l" defTabSz="35110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802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44325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99844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55367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10887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410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1929" indent="-877760" algn="l" defTabSz="3511042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519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11042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266562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022085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777604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3127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288646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044169" algn="l" defTabSz="351104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an.novak@upol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96857" y="3596609"/>
            <a:ext cx="12619491" cy="3477853"/>
          </a:xfrm>
          <a:prstGeom prst="rect">
            <a:avLst/>
          </a:prstGeom>
          <a:noFill/>
          <a:ln>
            <a:noFill/>
          </a:ln>
        </p:spPr>
        <p:txBody>
          <a:bodyPr wrap="square" lIns="91418" tIns="45709" rIns="91418" bIns="45709" rtlCol="0">
            <a:spAutoFit/>
          </a:bodyPr>
          <a:lstStyle/>
          <a:p>
            <a:r>
              <a:rPr lang="en-GB" sz="4500" b="1" dirty="0">
                <a:latin typeface="Times New Roman" pitchFamily="18" charset="0"/>
                <a:cs typeface="Times New Roman" pitchFamily="18" charset="0"/>
              </a:rPr>
              <a:t>Name and surname, titles</a:t>
            </a:r>
          </a:p>
          <a:p>
            <a:endParaRPr lang="en-GB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3500" dirty="0">
                <a:latin typeface="Times New Roman" pitchFamily="18" charset="0"/>
                <a:cs typeface="Times New Roman" pitchFamily="18" charset="0"/>
              </a:rPr>
              <a:t>Workplace (department)</a:t>
            </a:r>
          </a:p>
          <a:p>
            <a:r>
              <a:rPr lang="en-GB" sz="3500" dirty="0">
                <a:latin typeface="Times New Roman" pitchFamily="18" charset="0"/>
                <a:cs typeface="Times New Roman" pitchFamily="18" charset="0"/>
              </a:rPr>
              <a:t>Faculty and University</a:t>
            </a:r>
          </a:p>
          <a:p>
            <a:r>
              <a:rPr lang="en-GB" sz="3500" dirty="0">
                <a:latin typeface="Times New Roman" pitchFamily="18" charset="0"/>
                <a:cs typeface="Times New Roman" pitchFamily="18" charset="0"/>
              </a:rPr>
              <a:t>Mail: …</a:t>
            </a:r>
            <a:endParaRPr lang="cs-CZ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500" dirty="0" err="1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5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 PhD study:</a:t>
            </a:r>
            <a:endParaRPr lang="en-GB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575864" y="5573023"/>
            <a:ext cx="10480214" cy="1231084"/>
          </a:xfrm>
          <a:prstGeom prst="rect">
            <a:avLst/>
          </a:prstGeom>
          <a:noFill/>
          <a:ln>
            <a:noFill/>
          </a:ln>
        </p:spPr>
        <p:txBody>
          <a:bodyPr wrap="square" lIns="91418" tIns="45709" rIns="91418" bIns="45709" rtlCol="0">
            <a:spAutoFit/>
          </a:bodyPr>
          <a:lstStyle/>
          <a:p>
            <a:pPr algn="r"/>
            <a:r>
              <a:rPr lang="cs-CZ" sz="3500" i="1" dirty="0" err="1">
                <a:latin typeface="Times New Roman" pitchFamily="18" charset="0"/>
                <a:cs typeface="Times New Roman" pitchFamily="18" charset="0"/>
              </a:rPr>
              <a:t>Challenges</a:t>
            </a:r>
            <a:r>
              <a:rPr lang="cs-CZ" sz="3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500" i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3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500" i="1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cs-CZ" sz="3500" i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35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500" i="1" dirty="0">
                <a:latin typeface="Times New Roman" pitchFamily="18" charset="0"/>
                <a:cs typeface="Times New Roman" pitchFamily="18" charset="0"/>
              </a:rPr>
              <a:t> 21</a:t>
            </a:r>
            <a:r>
              <a:rPr lang="cs-CZ" sz="3600" i="1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cs-CZ" sz="3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500" i="1" dirty="0" err="1">
                <a:latin typeface="Times New Roman" pitchFamily="18" charset="0"/>
                <a:cs typeface="Times New Roman" pitchFamily="18" charset="0"/>
              </a:rPr>
              <a:t>Century</a:t>
            </a:r>
            <a:endParaRPr lang="en-GB" sz="3500" i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GB" sz="3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GB" sz="35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35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3500" dirty="0">
                <a:latin typeface="Times New Roman" pitchFamily="18" charset="0"/>
                <a:cs typeface="Times New Roman" pitchFamily="18" charset="0"/>
              </a:rPr>
              <a:t> – 7</a:t>
            </a:r>
            <a:r>
              <a:rPr lang="en-GB" sz="35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3500" dirty="0">
                <a:latin typeface="Times New Roman" pitchFamily="18" charset="0"/>
                <a:cs typeface="Times New Roman" pitchFamily="18" charset="0"/>
              </a:rPr>
              <a:t> November 2019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37616" y="1355595"/>
            <a:ext cx="23524399" cy="1015640"/>
          </a:xfrm>
          <a:prstGeom prst="rect">
            <a:avLst/>
          </a:prstGeom>
          <a:noFill/>
          <a:ln>
            <a:noFill/>
          </a:ln>
        </p:spPr>
        <p:txBody>
          <a:bodyPr wrap="square" lIns="91418" tIns="45709" rIns="91418" bIns="45709" rtlCol="0">
            <a:spAutoFit/>
          </a:bodyPr>
          <a:lstStyle/>
          <a:p>
            <a:pPr algn="ctr"/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NAME OF THE POSTER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806" y="2664546"/>
            <a:ext cx="5347048" cy="262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38366" y="10225385"/>
            <a:ext cx="23524399" cy="15894778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The content of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poster header</a:t>
            </a:r>
            <a:r>
              <a:rPr lang="cs-CZ" sz="26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600" b="1" dirty="0" err="1">
                <a:latin typeface="Times New Roman" pitchFamily="18" charset="0"/>
                <a:cs typeface="Times New Roman" pitchFamily="18" charset="0"/>
              </a:rPr>
              <a:t>abstract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GB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obligatory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In case of a longer contribution, the text fields in the header can be moved lower.</a:t>
            </a:r>
          </a:p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The name of the poster, name and surname of the author including the titles, workplace and the mail address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should be filled in the given template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defTabSz="1155700">
              <a:lnSpc>
                <a:spcPct val="120000"/>
              </a:lnSpc>
            </a:pP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Example:	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Mgr. Jan Novák</a:t>
            </a:r>
          </a:p>
          <a:p>
            <a:pPr defTabSz="1155700"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		Institute of Education and Social Sciences</a:t>
            </a:r>
          </a:p>
          <a:p>
            <a:pPr defTabSz="1155700"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		Faculty of Education, Palacký University in Olomouc</a:t>
            </a:r>
          </a:p>
          <a:p>
            <a:pPr defTabSz="1155700"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		Mail: </a:t>
            </a:r>
            <a:r>
              <a:rPr lang="en-GB" sz="2600" dirty="0">
                <a:latin typeface="Times New Roman" pitchFamily="18" charset="0"/>
                <a:cs typeface="Times New Roman" pitchFamily="18" charset="0"/>
                <a:hlinkClick r:id="rId4"/>
              </a:rPr>
              <a:t>jan.novak@upol.cz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  <a:p>
            <a:pPr defTabSz="1155700">
              <a:lnSpc>
                <a:spcPct val="120000"/>
              </a:lnSpc>
            </a:pP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study: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1.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The remaining area of the poster is meant for the text (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 text fields, tables, charts, pictures, and other objects as needed).</a:t>
            </a:r>
          </a:p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Please note the following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obligatory structure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Introduction (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presentation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dissertation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systematic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study,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partial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starting points, theoretical grounding)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Outcomes (results)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Discussion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Sources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(acknowledgement, project support)</a:t>
            </a:r>
          </a:p>
          <a:p>
            <a:pPr>
              <a:lnSpc>
                <a:spcPct val="120000"/>
              </a:lnSpc>
            </a:pP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All sources are reported according to the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APA standard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: Times New Roman or other serif font. Recommended minimum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font size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: common text 22; headings 26, bold.</a:t>
            </a:r>
          </a:p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highlight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 the text you can use bold and italic.</a:t>
            </a:r>
          </a:p>
          <a:p>
            <a:pPr>
              <a:lnSpc>
                <a:spcPct val="120000"/>
              </a:lnSpc>
            </a:pP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The visual solution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of the poster (layout, colours, etc.) is a matter of the author.</a:t>
            </a:r>
          </a:p>
          <a:p>
            <a:pPr>
              <a:lnSpc>
                <a:spcPct val="120000"/>
              </a:lnSpc>
            </a:pP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Guidelines for printing:</a:t>
            </a:r>
          </a:p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For the poster presentation you need to prepare: 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a copy of the poster on one sheet of paper in the B1 format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(variations 70 x 100 cm),</a:t>
            </a:r>
          </a:p>
          <a:p>
            <a:pPr marL="722130" indent="-34281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min. 20 copies of the poster printed on the A4 format for the participants interested in your presentation</a:t>
            </a:r>
            <a:r>
              <a:rPr lang="cs-CZ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For large and small format is enabled both colour, and, black and white printing.</a:t>
            </a:r>
          </a:p>
          <a:p>
            <a:pPr>
              <a:lnSpc>
                <a:spcPct val="120000"/>
              </a:lnSpc>
            </a:pPr>
            <a:r>
              <a:rPr lang="en-GB" sz="2600" b="1" dirty="0">
                <a:latin typeface="Times New Roman" pitchFamily="18" charset="0"/>
                <a:cs typeface="Times New Roman" pitchFamily="18" charset="0"/>
              </a:rPr>
              <a:t>The poster format and content are obligatory.</a:t>
            </a:r>
          </a:p>
          <a:p>
            <a:pPr>
              <a:lnSpc>
                <a:spcPct val="120000"/>
              </a:lnSpc>
            </a:pPr>
            <a:endParaRPr lang="en-GB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Before printing, we recommend converting the poster into .pdf format.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742947" y="7489082"/>
            <a:ext cx="233131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796857" y="8209162"/>
            <a:ext cx="23313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b="1" dirty="0">
                <a:latin typeface="Times New Roman" pitchFamily="18" charset="0"/>
                <a:cs typeface="Times New Roman" pitchFamily="18" charset="0"/>
              </a:rPr>
              <a:t>Abstract</a:t>
            </a:r>
          </a:p>
          <a:p>
            <a:r>
              <a:rPr lang="en-GB" sz="3500" dirty="0">
                <a:latin typeface="Times New Roman" pitchFamily="18" charset="0"/>
                <a:cs typeface="Times New Roman" pitchFamily="18" charset="0"/>
              </a:rPr>
              <a:t>Text of the abstract in English…</a:t>
            </a:r>
          </a:p>
        </p:txBody>
      </p:sp>
    </p:spTree>
    <p:extLst>
      <p:ext uri="{BB962C8B-B14F-4D97-AF65-F5344CB8AC3E}">
        <p14:creationId xmlns:p14="http://schemas.microsoft.com/office/powerpoint/2010/main" val="1047390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23F1C77D88334688990CF09566F320" ma:contentTypeVersion="28" ma:contentTypeDescription="Vytvoří nový dokument" ma:contentTypeScope="" ma:versionID="027a00fdd6393494d0ca7bcd5a42d1b2">
  <xsd:schema xmlns:xsd="http://www.w3.org/2001/XMLSchema" xmlns:xs="http://www.w3.org/2001/XMLSchema" xmlns:p="http://schemas.microsoft.com/office/2006/metadata/properties" xmlns:ns3="f18dd04e-b18c-478e-8878-74036f2d9eba" xmlns:ns4="05135365-982e-4ef0-bc78-c40d03661334" targetNamespace="http://schemas.microsoft.com/office/2006/metadata/properties" ma:root="true" ma:fieldsID="60bb3a7d6db257b52e3c093e6baba9c4" ns3:_="" ns4:_="">
    <xsd:import namespace="f18dd04e-b18c-478e-8878-74036f2d9eba"/>
    <xsd:import namespace="05135365-982e-4ef0-bc78-c40d036613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dd04e-b18c-478e-8878-74036f2d9e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35365-982e-4ef0-bc78-c40d03661334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f18dd04e-b18c-478e-8878-74036f2d9eba" xsi:nil="true"/>
    <FolderType xmlns="f18dd04e-b18c-478e-8878-74036f2d9eba" xsi:nil="true"/>
    <TeamsChannelId xmlns="f18dd04e-b18c-478e-8878-74036f2d9eba" xsi:nil="true"/>
    <Invited_Teachers xmlns="f18dd04e-b18c-478e-8878-74036f2d9eba" xsi:nil="true"/>
    <Invited_Students xmlns="f18dd04e-b18c-478e-8878-74036f2d9eba" xsi:nil="true"/>
    <IsNotebookLocked xmlns="f18dd04e-b18c-478e-8878-74036f2d9eba" xsi:nil="true"/>
    <Templates xmlns="f18dd04e-b18c-478e-8878-74036f2d9eba" xsi:nil="true"/>
    <Self_Registration_Enabled xmlns="f18dd04e-b18c-478e-8878-74036f2d9eba" xsi:nil="true"/>
    <Teachers xmlns="f18dd04e-b18c-478e-8878-74036f2d9eba">
      <UserInfo>
        <DisplayName/>
        <AccountId xsi:nil="true"/>
        <AccountType/>
      </UserInfo>
    </Teachers>
    <CultureName xmlns="f18dd04e-b18c-478e-8878-74036f2d9eba" xsi:nil="true"/>
    <AppVersion xmlns="f18dd04e-b18c-478e-8878-74036f2d9eba" xsi:nil="true"/>
    <DefaultSectionNames xmlns="f18dd04e-b18c-478e-8878-74036f2d9eba" xsi:nil="true"/>
    <NotebookType xmlns="f18dd04e-b18c-478e-8878-74036f2d9eba" xsi:nil="true"/>
    <Student_Groups xmlns="f18dd04e-b18c-478e-8878-74036f2d9eba">
      <UserInfo>
        <DisplayName/>
        <AccountId xsi:nil="true"/>
        <AccountType/>
      </UserInfo>
    </Student_Groups>
    <Owner xmlns="f18dd04e-b18c-478e-8878-74036f2d9eba">
      <UserInfo>
        <DisplayName/>
        <AccountId xsi:nil="true"/>
        <AccountType/>
      </UserInfo>
    </Owner>
    <Students xmlns="f18dd04e-b18c-478e-8878-74036f2d9eba">
      <UserInfo>
        <DisplayName/>
        <AccountId xsi:nil="true"/>
        <AccountType/>
      </UserInfo>
    </Students>
    <Is_Collaboration_Space_Locked xmlns="f18dd04e-b18c-478e-8878-74036f2d9eba" xsi:nil="true"/>
  </documentManagement>
</p:properties>
</file>

<file path=customXml/itemProps1.xml><?xml version="1.0" encoding="utf-8"?>
<ds:datastoreItem xmlns:ds="http://schemas.openxmlformats.org/officeDocument/2006/customXml" ds:itemID="{C161C88E-99F7-48B5-8034-EBCCEA9348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8dd04e-b18c-478e-8878-74036f2d9eba"/>
    <ds:schemaRef ds:uri="05135365-982e-4ef0-bc78-c40d03661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660028-AEED-412D-B379-73E4210554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A424F5-9F83-4731-B582-AFD6281F4DB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f18dd04e-b18c-478e-8878-74036f2d9eba"/>
    <ds:schemaRef ds:uri="http://schemas.microsoft.com/office/infopath/2007/PartnerControls"/>
    <ds:schemaRef ds:uri="05135365-982e-4ef0-bc78-c40d0366133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104</Words>
  <Application>Microsoft Office PowerPoint</Application>
  <PresentationFormat>Vlastní</PresentationFormat>
  <Paragraphs>45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Motiv systému Office</vt:lpstr>
      <vt:lpstr>Prezentace aplikace PowerPoint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Vyhnálková Pavla</dc:creator>
  <cp:lastModifiedBy>Kropac Jiri</cp:lastModifiedBy>
  <cp:revision>125</cp:revision>
  <cp:lastPrinted>2019-09-19T12:36:52Z</cp:lastPrinted>
  <dcterms:created xsi:type="dcterms:W3CDTF">2016-10-11T09:22:04Z</dcterms:created>
  <dcterms:modified xsi:type="dcterms:W3CDTF">2019-09-19T12:56:21Z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0x0101005423F1C77D88334688990CF09566F320</vt:lpwstr>
  </property>
</Properties>
</file>